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4" r:id="rId9"/>
    <p:sldId id="269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96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77082-3309-4BF1-B173-998F278C25CF}" type="datetimeFigureOut">
              <a:rPr lang="en-US" smtClean="0"/>
              <a:t>9/24/2012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5A55D-FA3D-45EB-9FF9-3721C566FA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1944215"/>
          </a:xfrm>
        </p:spPr>
        <p:txBody>
          <a:bodyPr/>
          <a:lstStyle/>
          <a:p>
            <a:r>
              <a:rPr lang="en-GB" dirty="0" smtClean="0"/>
              <a:t>Safe Learning at Work Unit 30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Assessment</a:t>
            </a:r>
          </a:p>
          <a:p>
            <a:endParaRPr lang="en-GB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AC 4.1 The Health &amp; Safety officer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en-GB" dirty="0" smtClean="0"/>
              <a:t>The Health &amp; Safety officer has a key role within the </a:t>
            </a:r>
            <a:r>
              <a:rPr lang="en-GB" smtClean="0"/>
              <a:t>firm.</a:t>
            </a:r>
          </a:p>
          <a:p>
            <a:endParaRPr lang="en-GB" dirty="0" smtClean="0"/>
          </a:p>
          <a:p>
            <a:r>
              <a:rPr lang="en-GB" dirty="0" smtClean="0"/>
              <a:t>Find out and describe 2 different aspects of the role.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You are to create a portfolio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Health &amp; Safety is really important in every workplace. </a:t>
            </a:r>
          </a:p>
          <a:p>
            <a:r>
              <a:rPr lang="en-GB" dirty="0" smtClean="0"/>
              <a:t>Create a Health &amp; Safety portfolio that builds up your knowledge of Health &amp; Safety matters.</a:t>
            </a:r>
          </a:p>
          <a:p>
            <a:r>
              <a:rPr lang="en-GB" dirty="0" smtClean="0"/>
              <a:t>You have 2 sheets of A4 paper and can use tables, diagrams and bullet points to help explain things.</a:t>
            </a:r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Safe Learning at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Name, Form &amp; Safe Learning at work as a title</a:t>
            </a:r>
          </a:p>
          <a:p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Assessment Criteria 1.1 </a:t>
            </a:r>
          </a:p>
          <a:p>
            <a:r>
              <a:rPr lang="en-GB" dirty="0" smtClean="0"/>
              <a:t>The Health &amp; Safety Executive have a clear definition of hazards and risks.</a:t>
            </a:r>
          </a:p>
          <a:p>
            <a:r>
              <a:rPr lang="en-GB" dirty="0" smtClean="0"/>
              <a:t>What is meant by a hazard? Give a clear definition</a:t>
            </a:r>
          </a:p>
          <a:p>
            <a:r>
              <a:rPr lang="en-GB" dirty="0" smtClean="0"/>
              <a:t>What is meant by a risk?</a:t>
            </a:r>
            <a:r>
              <a:rPr lang="en-GB" dirty="0"/>
              <a:t> Give a clear definition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0"/>
            <a:ext cx="471490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400" dirty="0" smtClean="0"/>
          </a:p>
          <a:p>
            <a:endParaRPr lang="en-GB" sz="2400" dirty="0"/>
          </a:p>
          <a:p>
            <a:endParaRPr lang="en-GB" sz="2400" dirty="0" smtClean="0"/>
          </a:p>
          <a:p>
            <a:r>
              <a:rPr lang="en-GB" sz="2400" dirty="0" smtClean="0"/>
              <a:t>What is meant by a hazard?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r>
              <a:rPr lang="en-GB" sz="2400" dirty="0"/>
              <a:t>What is meant by a </a:t>
            </a:r>
            <a:r>
              <a:rPr lang="en-GB" sz="2400" dirty="0" smtClean="0"/>
              <a:t>risk?</a:t>
            </a:r>
            <a:endParaRPr lang="en-GB" sz="2400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051720" y="393822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Name </a:t>
            </a:r>
            <a:r>
              <a:rPr lang="en-GB" sz="2400" dirty="0"/>
              <a:t>	</a:t>
            </a:r>
            <a:r>
              <a:rPr lang="en-GB" sz="2400" dirty="0" smtClean="0"/>
              <a:t>                                   Form</a:t>
            </a:r>
            <a:endParaRPr lang="en-GB" sz="2400" dirty="0"/>
          </a:p>
          <a:p>
            <a:r>
              <a:rPr lang="en-GB" sz="2400" dirty="0" smtClean="0"/>
              <a:t>               </a:t>
            </a:r>
          </a:p>
          <a:p>
            <a:pPr algn="ctr"/>
            <a:r>
              <a:rPr lang="en-GB" sz="2400" dirty="0" smtClean="0"/>
              <a:t>Safe Learning at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Assessment Criteria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en-GB" dirty="0" smtClean="0"/>
              <a:t>Give examples of 2 hazards in 3 different workplaces.</a:t>
            </a:r>
          </a:p>
          <a:p>
            <a:r>
              <a:rPr lang="en-GB" dirty="0" smtClean="0"/>
              <a:t>Fill in a table like this one (if it helps).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515672"/>
              </p:ext>
            </p:extLst>
          </p:nvPr>
        </p:nvGraphicFramePr>
        <p:xfrm>
          <a:off x="755576" y="2636912"/>
          <a:ext cx="7704856" cy="3436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16424"/>
              </a:tblGrid>
              <a:tr h="429764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Hazard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65318">
                <a:tc>
                  <a:txBody>
                    <a:bodyPr/>
                    <a:lstStyle/>
                    <a:p>
                      <a:r>
                        <a:rPr lang="en-GB" dirty="0" smtClean="0"/>
                        <a:t>1.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8216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9764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Hazard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dirty="0" smtClean="0"/>
                        <a:t>1.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Hazard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64901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Assessment Criteria 1.2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en-GB" dirty="0" smtClean="0"/>
              <a:t>Give examples of 2 risks in 3 different workplaces.</a:t>
            </a:r>
          </a:p>
          <a:p>
            <a:r>
              <a:rPr lang="en-GB" dirty="0" smtClean="0"/>
              <a:t>Fill in a table like this one (if it helps).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796167"/>
              </p:ext>
            </p:extLst>
          </p:nvPr>
        </p:nvGraphicFramePr>
        <p:xfrm>
          <a:off x="755576" y="2636912"/>
          <a:ext cx="7704856" cy="3436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16424"/>
              </a:tblGrid>
              <a:tr h="429764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65318">
                <a:tc>
                  <a:txBody>
                    <a:bodyPr/>
                    <a:lstStyle/>
                    <a:p>
                      <a:r>
                        <a:rPr lang="en-GB" dirty="0" smtClean="0"/>
                        <a:t>1.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8216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9764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dirty="0" smtClean="0"/>
                        <a:t>1.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Setting</a:t>
                      </a:r>
                    </a:p>
                  </a:txBody>
                  <a:tcPr/>
                </a:tc>
              </a:tr>
              <a:tr h="364901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6546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31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GB" dirty="0" smtClean="0"/>
              <a:t>AC 2.1 &amp; 2.2 Safe Behaviour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GB" dirty="0" smtClean="0"/>
              <a:t>Explain how your behaviour can help reduce the risk to your self and others (at work).  (2.1)</a:t>
            </a:r>
          </a:p>
          <a:p>
            <a:endParaRPr lang="en-GB" dirty="0"/>
          </a:p>
          <a:p>
            <a:r>
              <a:rPr lang="en-GB" dirty="0" smtClean="0"/>
              <a:t>Show 3 aspects that could lead to harm or accidents.  (2.2)</a:t>
            </a:r>
          </a:p>
        </p:txBody>
      </p:sp>
    </p:spTree>
    <p:extLst>
      <p:ext uri="{BB962C8B-B14F-4D97-AF65-F5344CB8AC3E}">
        <p14:creationId xmlns:p14="http://schemas.microsoft.com/office/powerpoint/2010/main" val="96189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AC 3.1 Health &amp;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/>
          </a:bodyPr>
          <a:lstStyle/>
          <a:p>
            <a:r>
              <a:rPr lang="en-GB" dirty="0" smtClean="0"/>
              <a:t>Find out how a firm (such as your placement) reports hazards.</a:t>
            </a:r>
          </a:p>
          <a:p>
            <a:endParaRPr lang="en-GB" dirty="0" smtClean="0"/>
          </a:p>
          <a:p>
            <a:r>
              <a:rPr lang="en-GB" dirty="0" smtClean="0"/>
              <a:t>Once a new hazard is found, state how it is reported within the firm.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AC 3.2 Health &amp;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r>
              <a:rPr lang="en-GB" dirty="0" smtClean="0"/>
              <a:t>Give 2 procedures (steps) to deal with low risk hazards.</a:t>
            </a:r>
          </a:p>
          <a:p>
            <a:pPr marL="0" indent="0" fontAlgn="t">
              <a:buNone/>
            </a:pPr>
            <a:endParaRPr lang="en-GB" b="1" dirty="0" smtClean="0"/>
          </a:p>
          <a:p>
            <a:pPr marL="0" indent="0" fontAlgn="t">
              <a:buNone/>
            </a:pPr>
            <a:r>
              <a:rPr lang="en-GB" b="1" dirty="0"/>
              <a:t> </a:t>
            </a:r>
            <a:r>
              <a:rPr lang="en-GB" b="1" dirty="0" smtClean="0"/>
              <a:t>     Low risk hazard               How to deal with it</a:t>
            </a:r>
            <a:endParaRPr lang="en-GB" dirty="0"/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1.                                             1.</a:t>
            </a:r>
          </a:p>
          <a:p>
            <a:endParaRPr lang="en-GB" b="1" dirty="0"/>
          </a:p>
          <a:p>
            <a:pPr marL="0" indent="0">
              <a:buNone/>
            </a:pPr>
            <a:r>
              <a:rPr lang="en-GB" b="1" dirty="0" smtClean="0"/>
              <a:t>2.                                              2.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450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358</Words>
  <Application>Microsoft Office PowerPoint</Application>
  <PresentationFormat>On-screen Show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Safe Learning at Work Unit 30</vt:lpstr>
      <vt:lpstr>You are to create a portfolio </vt:lpstr>
      <vt:lpstr>Safe Learning at Work</vt:lpstr>
      <vt:lpstr>PowerPoint Presentation</vt:lpstr>
      <vt:lpstr>Assessment Criteria 1.2</vt:lpstr>
      <vt:lpstr>Assessment Criteria 1.2</vt:lpstr>
      <vt:lpstr>AC 2.1 &amp; 2.2 Safe Behaviour</vt:lpstr>
      <vt:lpstr>AC 3.1 Health &amp; Safety</vt:lpstr>
      <vt:lpstr>AC 3.2 Health &amp; Safety</vt:lpstr>
      <vt:lpstr>AC 4.1 The Health &amp; Safety officer</vt:lpstr>
    </vt:vector>
  </TitlesOfParts>
  <Company>castle view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for work</dc:title>
  <dc:creator>csullivan</dc:creator>
  <cp:lastModifiedBy>Mrs K Evans</cp:lastModifiedBy>
  <cp:revision>15</cp:revision>
  <dcterms:created xsi:type="dcterms:W3CDTF">2011-09-12T11:13:56Z</dcterms:created>
  <dcterms:modified xsi:type="dcterms:W3CDTF">2012-09-24T07:26:20Z</dcterms:modified>
</cp:coreProperties>
</file>